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0C93B-E628-4670-8D01-87016DC5B1A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3754A-EB58-43B5-9D82-EBE26E2EC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A492-BD9E-43F4-B273-5F7FC9234A6E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2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6581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7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478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61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921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322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62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850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7F7B5-F417-4E5E-B065-05C1A0BF8EB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B5FD27-9189-41A5-9746-589BA6A7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4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</a:t>
            </a:r>
            <a:r>
              <a:rPr lang="en-US" dirty="0" smtClean="0"/>
              <a:t>Stoichiometry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2749"/>
            <a:ext cx="1036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Gases Stoichiometry… One more time!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447800"/>
            <a:ext cx="87630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minimum mass of zinc needed </a:t>
            </a:r>
            <a:r>
              <a:rPr lang="en-US" dirty="0" smtClean="0"/>
              <a:t>to react with nitric acid to  </a:t>
            </a:r>
            <a:r>
              <a:rPr lang="en-US" dirty="0" smtClean="0"/>
              <a:t>produce 15.6 mL of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gas in the reaction at </a:t>
            </a:r>
            <a:r>
              <a:rPr lang="en-US" dirty="0" smtClean="0"/>
              <a:t>STP</a:t>
            </a:r>
            <a:r>
              <a:rPr lang="en-US" dirty="0" smtClean="0"/>
              <a:t>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*Remember at STP we can use 22.4 L gas = 1 </a:t>
            </a:r>
            <a:r>
              <a:rPr lang="en-US" dirty="0" err="1" smtClean="0"/>
              <a:t>mol</a:t>
            </a:r>
            <a:r>
              <a:rPr lang="en-US" dirty="0" smtClean="0"/>
              <a:t> gas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7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076" y="999855"/>
            <a:ext cx="103632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Gas Stoichiometry: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What </a:t>
            </a:r>
            <a:r>
              <a:rPr lang="en-US" sz="2800" dirty="0"/>
              <a:t>is the minimum mass of zinc needed to react with nitric acid to  produce 15.6 mL of H</a:t>
            </a:r>
            <a:r>
              <a:rPr lang="en-US" sz="2800" baseline="-25000" dirty="0"/>
              <a:t>2</a:t>
            </a:r>
            <a:r>
              <a:rPr lang="en-US" sz="2800" dirty="0"/>
              <a:t> gas in the reaction </a:t>
            </a:r>
            <a:r>
              <a:rPr lang="en-US" sz="2800" b="1" u="sng" dirty="0"/>
              <a:t>at STP</a:t>
            </a:r>
            <a:r>
              <a:rPr lang="en-US" sz="2800" dirty="0"/>
              <a:t>? </a:t>
            </a:r>
            <a:br>
              <a:rPr lang="en-US" sz="2800" dirty="0"/>
            </a:b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93076" y="1780248"/>
                <a:ext cx="10363200" cy="4572000"/>
              </a:xfrm>
            </p:spPr>
            <p:txBody>
              <a:bodyPr/>
              <a:lstStyle/>
              <a:p>
                <a:r>
                  <a:rPr lang="en-US" dirty="0" smtClean="0"/>
                  <a:t>Step 1: Translate and balance the chemical equation:</a:t>
                </a:r>
                <a:br>
                  <a:rPr lang="en-US" dirty="0" smtClean="0"/>
                </a:br>
                <a:r>
                  <a:rPr lang="en-US" dirty="0" smtClean="0"/>
                  <a:t>		    Zn </a:t>
                </a:r>
                <a:r>
                  <a:rPr lang="en-US" dirty="0"/>
                  <a:t>(s) + </a:t>
                </a:r>
                <a:r>
                  <a:rPr lang="en-US" dirty="0" smtClean="0"/>
                  <a:t>2HNO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err="1"/>
                  <a:t>aq</a:t>
                </a:r>
                <a:r>
                  <a:rPr lang="en-US" dirty="0"/>
                  <a:t>) </a:t>
                </a:r>
                <a:r>
                  <a:rPr lang="en-US" dirty="0">
                    <a:sym typeface="Wingdings" panose="05000000000000000000" pitchFamily="2" charset="2"/>
                  </a:rPr>
                  <a:t> H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(g) + Zn(NO</a:t>
                </a:r>
                <a:r>
                  <a:rPr lang="en-US" baseline="-25000" dirty="0">
                    <a:sym typeface="Wingdings" panose="05000000000000000000" pitchFamily="2" charset="2"/>
                  </a:rPr>
                  <a:t>3</a:t>
                </a:r>
                <a:r>
                  <a:rPr lang="en-US" dirty="0">
                    <a:sym typeface="Wingdings" panose="05000000000000000000" pitchFamily="2" charset="2"/>
                  </a:rPr>
                  <a:t>)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(</a:t>
                </a:r>
                <a:r>
                  <a:rPr lang="en-US" dirty="0" err="1">
                    <a:sym typeface="Wingdings" panose="05000000000000000000" pitchFamily="2" charset="2"/>
                  </a:rPr>
                  <a:t>aq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endParaRPr lang="en-US" dirty="0"/>
              </a:p>
              <a:p>
                <a:r>
                  <a:rPr lang="en-US" dirty="0" smtClean="0"/>
                  <a:t>Step 2: Organize your information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  Zn </a:t>
                </a:r>
                <a:r>
                  <a:rPr lang="en-US" dirty="0"/>
                  <a:t>(s) + </a:t>
                </a:r>
                <a:r>
                  <a:rPr lang="en-US" dirty="0" smtClean="0"/>
                  <a:t>2HNO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err="1"/>
                  <a:t>aq</a:t>
                </a:r>
                <a:r>
                  <a:rPr lang="en-US" dirty="0"/>
                  <a:t>) </a:t>
                </a:r>
                <a:r>
                  <a:rPr lang="en-US" dirty="0">
                    <a:sym typeface="Wingdings" panose="05000000000000000000" pitchFamily="2" charset="2"/>
                  </a:rPr>
                  <a:t> H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(g) + Zn(NO</a:t>
                </a:r>
                <a:r>
                  <a:rPr lang="en-US" baseline="-25000" dirty="0">
                    <a:sym typeface="Wingdings" panose="05000000000000000000" pitchFamily="2" charset="2"/>
                  </a:rPr>
                  <a:t>3</a:t>
                </a:r>
                <a:r>
                  <a:rPr lang="en-US" dirty="0">
                    <a:sym typeface="Wingdings" panose="05000000000000000000" pitchFamily="2" charset="2"/>
                  </a:rPr>
                  <a:t>)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(</a:t>
                </a:r>
                <a:r>
                  <a:rPr lang="en-US" dirty="0" err="1">
                    <a:sym typeface="Wingdings" panose="05000000000000000000" pitchFamily="2" charset="2"/>
                  </a:rPr>
                  <a:t>aq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endParaRPr lang="en-US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Step 3: Because 1 mole of gas = 22.4 L </a:t>
                </a:r>
                <a:r>
                  <a:rPr lang="en-US" b="1" u="sng" dirty="0" smtClean="0"/>
                  <a:t>at STP</a:t>
                </a:r>
                <a:r>
                  <a:rPr lang="en-US" dirty="0" smtClean="0"/>
                  <a:t>…..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15.6 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22.4 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65.39 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𝑚𝑜𝑙𝑒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93076" y="1780248"/>
                <a:ext cx="10363200" cy="4572000"/>
              </a:xfrm>
              <a:blipFill rotWithShape="0">
                <a:blip r:embed="rId2"/>
                <a:stretch>
                  <a:fillRect l="-588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148551" y="406288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15.6 mL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3760" y="4062885"/>
            <a:ext cx="81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 grams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85391" y="4986507"/>
            <a:ext cx="3558209" cy="1550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9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5" grpId="0" uiExpand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sesPPT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sesPPTTheme" id="{9E9EBB30-F315-40F5-B10D-7E087AE6AB1C}" vid="{38341A01-4C74-471A-9D2E-312BF953A6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GasesPPTTheme</Template>
  <TotalTime>15</TotalTime>
  <Words>67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Cambria Math</vt:lpstr>
      <vt:lpstr>Franklin Gothic Book</vt:lpstr>
      <vt:lpstr>Perpetua</vt:lpstr>
      <vt:lpstr>Wingdings</vt:lpstr>
      <vt:lpstr>Wingdings 2</vt:lpstr>
      <vt:lpstr>GasesPPTTheme</vt:lpstr>
      <vt:lpstr>Gas Stoichiometry</vt:lpstr>
      <vt:lpstr>Gases Stoichiometry… One more time! </vt:lpstr>
      <vt:lpstr>Gas Stoichiometry: What is the minimum mass of zinc needed to react with nitric acid to  produce 15.6 mL of H2 gas in the reaction at STP?  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 Day 5: Stoichiometry</dc:title>
  <dc:creator>MEGAN KOVACH</dc:creator>
  <cp:lastModifiedBy>MEGAN KOVACH</cp:lastModifiedBy>
  <cp:revision>7</cp:revision>
  <dcterms:created xsi:type="dcterms:W3CDTF">2015-12-10T22:32:42Z</dcterms:created>
  <dcterms:modified xsi:type="dcterms:W3CDTF">2016-12-15T14:49:50Z</dcterms:modified>
</cp:coreProperties>
</file>