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5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7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9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0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2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5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0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7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60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Orbital Hybridization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How are electrons arranged in orbitals?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What is the difference between electron pair geometry and molecular geometry?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5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</a:t>
            </a:r>
            <a:r>
              <a:rPr lang="en-US" dirty="0"/>
              <a:t>Orbitals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2260924"/>
            <a:ext cx="6615877" cy="4295068"/>
          </a:xfrm>
        </p:spPr>
        <p:txBody>
          <a:bodyPr>
            <a:noAutofit/>
          </a:bodyPr>
          <a:lstStyle/>
          <a:p>
            <a:r>
              <a:rPr lang="en-US" sz="2800" dirty="0" smtClean="0"/>
              <a:t>Covalent bonds form when the  unpaired electrons from one nonmetal atom become attracted to the nucleus of the another.</a:t>
            </a:r>
          </a:p>
          <a:p>
            <a:r>
              <a:rPr lang="en-US" sz="2800" dirty="0" smtClean="0"/>
              <a:t>For example: </a:t>
            </a:r>
            <a:r>
              <a:rPr lang="en-US" sz="2800" dirty="0">
                <a:solidFill>
                  <a:srgbClr val="0070C0"/>
                </a:solidFill>
              </a:rPr>
              <a:t>Hydrogen</a:t>
            </a:r>
            <a:r>
              <a:rPr lang="en-US" sz="2800" dirty="0"/>
              <a:t> has an unpaired electron in the 1s </a:t>
            </a:r>
            <a:r>
              <a:rPr lang="en-US" sz="2800" dirty="0" smtClean="0"/>
              <a:t>orbital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B050"/>
                </a:solidFill>
              </a:rPr>
              <a:t>Fluorine</a:t>
            </a:r>
            <a:r>
              <a:rPr lang="en-US" sz="2800" dirty="0" smtClean="0"/>
              <a:t> has an unpaired electron in its 2p sublevel.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493" y="2784144"/>
            <a:ext cx="1129585" cy="1452324"/>
          </a:xfrm>
          <a:prstGeom prst="rect">
            <a:avLst/>
          </a:prstGeom>
        </p:spPr>
      </p:pic>
      <p:pic>
        <p:nvPicPr>
          <p:cNvPr id="1026" name="Picture 2" descr="http://www.mikeblaber.org/oldwine/chm1045/notes/Geometry/Hybrid/IMG00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394" y="5105072"/>
            <a:ext cx="4090985" cy="132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120552" y="2260924"/>
            <a:ext cx="4798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Hydrogen Orbital Diagram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62394" y="4453062"/>
            <a:ext cx="4411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Fluorine Orbital Diagram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Bond Theory</a:t>
            </a:r>
            <a:endParaRPr lang="en-US" dirty="0"/>
          </a:p>
        </p:txBody>
      </p:sp>
      <p:pic>
        <p:nvPicPr>
          <p:cNvPr id="1026" name="Picture 2" descr="https://dr282zn36sxxg.cloudfront.net/datastreams/f-d%3Affd9ad92c6e3d5024fb33ef1c402c0e92af13093b2affe7fff3b2b43%2BIMAGE_THUMB_POSTCARD%2BIMAGE_THUMB_POSTCARD.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66" y="2685863"/>
            <a:ext cx="4683178" cy="31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5640" y="2402591"/>
            <a:ext cx="6835756" cy="3638764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they bond, the </a:t>
            </a:r>
            <a:r>
              <a:rPr lang="en-US" sz="2800" dirty="0"/>
              <a:t>2p </a:t>
            </a:r>
            <a:r>
              <a:rPr lang="en-US" sz="2800" dirty="0" smtClean="0"/>
              <a:t>orbital </a:t>
            </a:r>
            <a:r>
              <a:rPr lang="en-US" sz="2800" dirty="0"/>
              <a:t>from fluorine and the 1s orbital from hydrogen will overlap and produce the H-F covalent bond.  </a:t>
            </a:r>
          </a:p>
          <a:p>
            <a:r>
              <a:rPr lang="en-US" sz="2800" dirty="0" smtClean="0"/>
              <a:t>This illustrates the </a:t>
            </a:r>
            <a:r>
              <a:rPr lang="en-US" sz="2800" dirty="0" smtClean="0">
                <a:solidFill>
                  <a:srgbClr val="FFFF00"/>
                </a:solidFill>
              </a:rPr>
              <a:t>valence bond theory </a:t>
            </a:r>
            <a:r>
              <a:rPr lang="en-US" sz="2800" dirty="0" smtClean="0"/>
              <a:t>which states that covalent bonds are formed by the overlap of partially filled atomic orbitals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5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Orbitals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6213" y="2222287"/>
            <a:ext cx="6851561" cy="434593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Sometimes, overlap of s or p orbitals individually does not explain some of the bonds and shapes that are formed through covalent bonding.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For example: Draw the orbital diagram for carbon.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According the valence bond theory, carbon would be expected to form only two bonds, we know this is not usually true for carbon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s://dr282zn36sxxg.cloudfront.net/datastreams/f-d%3Aa5a5fa7bffe22337483b29642f53f8d71ddab83a02223635cbd3e369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581" y="3398725"/>
            <a:ext cx="4097278" cy="168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6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Orbitals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391794"/>
            <a:ext cx="7235407" cy="3636511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Think about the molecule methane, how many bonds does carbon actually form?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One way to account for this is to promote one of the 2s electrons up the 2p orbital.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Now, there are 4 unpaired electrons and 4 possible bonding regions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This is what we call </a:t>
            </a:r>
            <a:r>
              <a:rPr lang="en-US" sz="2600" dirty="0" smtClean="0">
                <a:solidFill>
                  <a:schemeClr val="accent6"/>
                </a:solidFill>
              </a:rPr>
              <a:t>hybridization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and the new orbital that has been formed is referred to as an sp</a:t>
            </a:r>
            <a:r>
              <a:rPr lang="en-US" sz="2600" baseline="30000" dirty="0" smtClean="0">
                <a:solidFill>
                  <a:schemeClr val="bg1"/>
                </a:solidFill>
              </a:rPr>
              <a:t>3</a:t>
            </a:r>
            <a:r>
              <a:rPr lang="en-US" sz="2600" dirty="0" smtClean="0">
                <a:solidFill>
                  <a:schemeClr val="bg1"/>
                </a:solidFill>
              </a:rPr>
              <a:t> orbital</a:t>
            </a:r>
            <a:endParaRPr lang="en-US" sz="26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s://dr282zn36sxxg.cloudfront.net/datastreams/f-d%3A7ba60da3e12d3982b576e86af697ee2ebac93c5de6c10c3915218eb0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947" y="2122509"/>
            <a:ext cx="4372813" cy="17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dr282zn36sxxg.cloudfront.net/datastreams/f-d%3A0f46465fc240342b6faa0d93d6c3b1847fe983fb248644904abc03e9%2BIMAGE%2BIMAGE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57" y="4332308"/>
            <a:ext cx="5075820" cy="195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849587" y="2176541"/>
            <a:ext cx="875608" cy="8589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938999" y="2678335"/>
            <a:ext cx="190500" cy="714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4991" y="2248844"/>
            <a:ext cx="190500" cy="7143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81850" y="2000250"/>
            <a:ext cx="4743450" cy="2209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0.2629 -0.062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38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dr282zn36sxxg.cloudfront.net/datastreams/f-d%3Adae405ff96f3faf3c61d0b15b6c1eeec8a12818aedafbd856aa9ee3a%2BIMAGE_THUMB_POSTCARD%2BIMAGE_THUMB_POSTCARD.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0"/>
            <a:ext cx="7132320" cy="670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4698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Hybridization</a:t>
            </a:r>
            <a:r>
              <a:rPr lang="en-US" sz="4000" dirty="0" smtClean="0"/>
              <a:t> is the mixing of atomic orbitals to produce a new orbital that is a combination of </a:t>
            </a:r>
            <a:r>
              <a:rPr lang="en-US" sz="4000" smtClean="0"/>
              <a:t>other orbitals.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Hybrid orbitals </a:t>
            </a:r>
            <a:r>
              <a:rPr lang="en-US" sz="4000" dirty="0" smtClean="0"/>
              <a:t>are formed when two or more different orbitals combine for the purpose of bond formation.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8890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119</TotalTime>
  <Words>291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Orbital Hybridization</vt:lpstr>
      <vt:lpstr>Remember…</vt:lpstr>
      <vt:lpstr>Overlapping Orbitals</vt:lpstr>
      <vt:lpstr>Valence Bond Theory</vt:lpstr>
      <vt:lpstr>Hybrid Orbitals</vt:lpstr>
      <vt:lpstr>Hybrid Orbitals</vt:lpstr>
      <vt:lpstr>PowerPoint Presentation</vt:lpstr>
      <vt:lpstr>Hybridization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Orbital Hybridization</dc:title>
  <dc:creator>LEAH RUTKOWSKI</dc:creator>
  <cp:lastModifiedBy>MEGAN KOVACH</cp:lastModifiedBy>
  <cp:revision>14</cp:revision>
  <dcterms:created xsi:type="dcterms:W3CDTF">2016-03-02T16:44:14Z</dcterms:created>
  <dcterms:modified xsi:type="dcterms:W3CDTF">2016-09-27T14:53:16Z</dcterms:modified>
</cp:coreProperties>
</file>