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7017A6-773A-4196-8B7B-086BAEBCE20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D68841-EE20-487D-A52E-1ED13E5C299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5240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17A6-773A-4196-8B7B-086BAEBCE20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8841-EE20-487D-A52E-1ED13E5C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2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17A6-773A-4196-8B7B-086BAEBCE20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8841-EE20-487D-A52E-1ED13E5C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33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2F961-8213-42FF-89DD-6A1CF83182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04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17A6-773A-4196-8B7B-086BAEBCE20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8841-EE20-487D-A52E-1ED13E5C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4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7017A6-773A-4196-8B7B-086BAEBCE20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3D68841-EE20-487D-A52E-1ED13E5C299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60722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17A6-773A-4196-8B7B-086BAEBCE20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8841-EE20-487D-A52E-1ED13E5C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2323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17A6-773A-4196-8B7B-086BAEBCE20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8841-EE20-487D-A52E-1ED13E5C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6046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17A6-773A-4196-8B7B-086BAEBCE20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8841-EE20-487D-A52E-1ED13E5C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3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17A6-773A-4196-8B7B-086BAEBCE20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8841-EE20-487D-A52E-1ED13E5C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5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D7017A6-773A-4196-8B7B-086BAEBCE20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3D68841-EE20-487D-A52E-1ED13E5C29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27707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D7017A6-773A-4196-8B7B-086BAEBCE20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3D68841-EE20-487D-A52E-1ED13E5C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4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7017A6-773A-4196-8B7B-086BAEBCE20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3D68841-EE20-487D-A52E-1ED13E5C299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354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/>
              <a:t>LR XS Reactants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74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9376"/>
            <a:ext cx="8229600" cy="1139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Limiting Reactant: Cookies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idx="1"/>
          </p:nvPr>
        </p:nvSpPr>
        <p:spPr>
          <a:xfrm>
            <a:off x="5715000" y="914400"/>
            <a:ext cx="4953000" cy="3810000"/>
          </a:xfrm>
          <a:extLst/>
        </p:spPr>
        <p:txBody>
          <a:bodyPr rtlCol="0">
            <a:normAutofit fontScale="92500" lnSpcReduction="10000"/>
          </a:bodyPr>
          <a:lstStyle/>
          <a:p>
            <a:pPr>
              <a:buNone/>
              <a:defRPr/>
            </a:pPr>
            <a:r>
              <a:rPr lang="en-US" alt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cup butter </a:t>
            </a:r>
          </a:p>
          <a:p>
            <a:pPr>
              <a:buNone/>
              <a:defRPr/>
            </a:pPr>
            <a:r>
              <a:rPr lang="en-US" alt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1/2 cup white sugar </a:t>
            </a:r>
          </a:p>
          <a:p>
            <a:pPr>
              <a:buNone/>
              <a:defRPr/>
            </a:pPr>
            <a:r>
              <a:rPr lang="en-US" alt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cup packed brown sugar </a:t>
            </a:r>
          </a:p>
          <a:p>
            <a:pPr>
              <a:buNone/>
              <a:defRPr/>
            </a:pPr>
            <a:r>
              <a:rPr lang="en-US" alt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teaspoon vanilla extract </a:t>
            </a:r>
          </a:p>
          <a:p>
            <a:pPr>
              <a:buNone/>
              <a:defRPr/>
            </a:pPr>
            <a:r>
              <a:rPr lang="en-US" alt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 eggs </a:t>
            </a:r>
          </a:p>
          <a:p>
            <a:pPr>
              <a:buNone/>
              <a:defRPr/>
            </a:pPr>
            <a:r>
              <a:rPr lang="en-US" alt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 1/2 cups all-purpose flour </a:t>
            </a:r>
          </a:p>
          <a:p>
            <a:pPr>
              <a:buNone/>
              <a:defRPr/>
            </a:pPr>
            <a:r>
              <a:rPr lang="en-US" alt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teaspoon baking soda </a:t>
            </a:r>
          </a:p>
          <a:p>
            <a:pPr>
              <a:buNone/>
              <a:defRPr/>
            </a:pPr>
            <a:r>
              <a:rPr lang="en-US" alt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teaspoon salt </a:t>
            </a:r>
          </a:p>
          <a:p>
            <a:pPr>
              <a:buNone/>
              <a:defRPr/>
            </a:pPr>
            <a:r>
              <a:rPr lang="en-US" alt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 cups semisweet chocolate chips</a:t>
            </a:r>
          </a:p>
          <a:p>
            <a:pPr>
              <a:buNone/>
              <a:defRPr/>
            </a:pPr>
            <a:r>
              <a:rPr lang="en-US" alt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Makes 3 dozen</a:t>
            </a:r>
          </a:p>
        </p:txBody>
      </p:sp>
      <p:pic>
        <p:nvPicPr>
          <p:cNvPr id="22532" name="Picture 4" descr="cookies-and-mi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36576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1676400" y="4800601"/>
            <a:ext cx="883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2534" name="Text Box 9"/>
          <p:cNvSpPr txBox="1">
            <a:spLocks noChangeArrowheads="1"/>
          </p:cNvSpPr>
          <p:nvPr/>
        </p:nvSpPr>
        <p:spPr bwMode="auto">
          <a:xfrm>
            <a:off x="2362200" y="4724401"/>
            <a:ext cx="8001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t>If we had the specified amount of all ingredients listed, could we make 4 dozen cookies?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t>What if we had 6 eggs and twice as much of everything else, could we make 9 dozen cookies?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t>What if we only had one egg, could we make 3 dozen cookies?</a:t>
            </a:r>
          </a:p>
        </p:txBody>
      </p:sp>
    </p:spTree>
    <p:extLst>
      <p:ext uri="{BB962C8B-B14F-4D97-AF65-F5344CB8AC3E}">
        <p14:creationId xmlns:p14="http://schemas.microsoft.com/office/powerpoint/2010/main" val="406937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77814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mtClean="0"/>
              <a:t>Limiting Reactant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54558" y="1417639"/>
            <a:ext cx="8584842" cy="47132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reactant that limits how much product we get.  Once it runs out, the reaction         s.  This is called the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limiting</a:t>
            </a:r>
            <a:r>
              <a:rPr lang="en-US" sz="2400" dirty="0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reactant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Most of the time in chemistry we have more of one reactant than we need to completely use up other reactant.</a:t>
            </a:r>
          </a:p>
          <a:p>
            <a:pPr marL="0" indent="0">
              <a:buNone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That reactant is said to be in </a:t>
            </a:r>
            <a:r>
              <a:rPr lang="en-US" sz="2400" dirty="0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excess</a:t>
            </a:r>
            <a:r>
              <a:rPr lang="en-US" sz="2400" dirty="0">
                <a:solidFill>
                  <a:srgbClr val="0066FF"/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(there is too much).</a:t>
            </a:r>
          </a:p>
          <a:p>
            <a:pPr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9156" name="Picture 4" descr="MMj0189242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34816" y="1800895"/>
            <a:ext cx="536944" cy="543059"/>
          </a:xfrm>
          <a:noFill/>
        </p:spPr>
      </p:pic>
    </p:spTree>
    <p:extLst>
      <p:ext uri="{BB962C8B-B14F-4D97-AF65-F5344CB8AC3E}">
        <p14:creationId xmlns:p14="http://schemas.microsoft.com/office/powerpoint/2010/main" val="307817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-crash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Limiting Reactant and Yields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403797" y="1371600"/>
            <a:ext cx="9736427" cy="5132231"/>
          </a:xfrm>
        </p:spPr>
        <p:txBody>
          <a:bodyPr rtlCol="0"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To find the correct answer, we have to try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all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of the reactants.  We have to calculate how much of a product we can get from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each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of the reactants to determine which reactant is the limiting one.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The reactant that makes the least amount of product is the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limiting reactant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. Once you determine the limiting reactant, you should ALWAYS start with it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!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The amount of product made by the limiting reactant is called the </a:t>
            </a:r>
            <a:r>
              <a:rPr lang="en-US" b="1" dirty="0" smtClean="0">
                <a:solidFill>
                  <a:srgbClr val="FF0000"/>
                </a:solidFill>
              </a:rPr>
              <a:t>theoretical yield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 sure to pick a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product (there is a logical answer to which one you should pick)!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You can’t compare to see which is greater and which is lower unless the product is the same!</a:t>
            </a:r>
          </a:p>
        </p:txBody>
      </p:sp>
    </p:spTree>
    <p:extLst>
      <p:ext uri="{BB962C8B-B14F-4D97-AF65-F5344CB8AC3E}">
        <p14:creationId xmlns:p14="http://schemas.microsoft.com/office/powerpoint/2010/main" val="336059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Limiting Reactant: Recap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352282" y="1437806"/>
            <a:ext cx="10077718" cy="4151626"/>
          </a:xfr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dirty="0"/>
              <a:t>You can recognize a limiting reactant problem because there is MORE THAN ONE GIVEN AMOUNT</a:t>
            </a:r>
            <a:r>
              <a:rPr lang="en-US" altLang="en-US" dirty="0" smtClean="0"/>
              <a:t>.</a:t>
            </a:r>
            <a:br>
              <a:rPr lang="en-US" altLang="en-US" dirty="0" smtClean="0"/>
            </a:br>
            <a:endParaRPr lang="en-US" altLang="en-US" dirty="0"/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dirty="0"/>
              <a:t>Convert ALL of the reactants to the SAME </a:t>
            </a:r>
            <a:r>
              <a:rPr lang="en-US" altLang="en-US" dirty="0" smtClean="0"/>
              <a:t>product</a:t>
            </a:r>
            <a:r>
              <a:rPr lang="en-US" altLang="en-US" dirty="0" smtClean="0"/>
              <a:t>.</a:t>
            </a:r>
            <a:br>
              <a:rPr lang="en-US" altLang="en-US" dirty="0" smtClean="0"/>
            </a:br>
            <a:endParaRPr lang="en-US" altLang="en-US" dirty="0" smtClean="0"/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dirty="0" smtClean="0"/>
              <a:t>The </a:t>
            </a:r>
            <a:r>
              <a:rPr lang="en-US" altLang="en-US" dirty="0" smtClean="0"/>
              <a:t>lowest product </a:t>
            </a:r>
            <a:r>
              <a:rPr lang="en-US" altLang="en-US" dirty="0"/>
              <a:t>answer is the correct </a:t>
            </a:r>
            <a:r>
              <a:rPr lang="en-US" altLang="en-US" dirty="0" smtClean="0"/>
              <a:t>answer, called the THEORETICAL YIELD.</a:t>
            </a:r>
            <a:br>
              <a:rPr lang="en-US" altLang="en-US" dirty="0" smtClean="0"/>
            </a:br>
            <a:endParaRPr lang="en-US" altLang="en-US" dirty="0"/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dirty="0"/>
              <a:t>The reactant that gave you the lowest answer is the LIMITING REACTANT</a:t>
            </a:r>
            <a:r>
              <a:rPr lang="en-US" altLang="en-US" dirty="0" smtClean="0"/>
              <a:t>.</a:t>
            </a:r>
            <a:br>
              <a:rPr lang="en-US" altLang="en-US" dirty="0" smtClean="0"/>
            </a:br>
            <a:endParaRPr lang="en-US" altLang="en-US" dirty="0"/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dirty="0"/>
              <a:t>The other reactant(s) are in EXCESS</a:t>
            </a:r>
            <a:r>
              <a:rPr lang="en-US" altLang="en-US" dirty="0" smtClean="0"/>
              <a:t>.</a:t>
            </a:r>
            <a:br>
              <a:rPr lang="en-US" altLang="en-US" dirty="0" smtClean="0"/>
            </a:br>
            <a:endParaRPr lang="en-US" altLang="en-US" dirty="0"/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dirty="0"/>
              <a:t>If you have to find more than one product, be sure to start with the limiting reactant.  You don’t have to determine which is the LR over and over again</a:t>
            </a:r>
            <a:r>
              <a:rPr lang="en-US" altLang="en-US" dirty="0" smtClean="0"/>
              <a:t>!</a:t>
            </a:r>
            <a:br>
              <a:rPr lang="en-US" altLang="en-US" dirty="0" smtClean="0"/>
            </a:br>
            <a:endParaRPr lang="en-US" altLang="en-US" dirty="0"/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b="1" dirty="0" smtClean="0"/>
              <a:t>HONORS: To </a:t>
            </a:r>
            <a:r>
              <a:rPr lang="en-US" altLang="en-US" b="1" dirty="0"/>
              <a:t>find the amount of excess, subtract the amount used from the given amount</a:t>
            </a:r>
            <a:r>
              <a:rPr lang="en-US" altLang="en-US" b="1" dirty="0" smtClean="0"/>
              <a:t>.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668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Percentages to calculate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1526" y="1345843"/>
            <a:ext cx="10178322" cy="359359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Percent Yield</a:t>
            </a:r>
            <a:br>
              <a:rPr lang="en-US" b="1" dirty="0" smtClean="0"/>
            </a:br>
            <a:r>
              <a:rPr lang="en-US" b="1" dirty="0" smtClean="0"/>
              <a:t>This is comparing the theoretical yield to an experimental (actual) yield.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Percent Error</a:t>
            </a:r>
            <a:br>
              <a:rPr lang="en-US" b="1" dirty="0" smtClean="0"/>
            </a:br>
            <a:r>
              <a:rPr lang="en-US" b="1" dirty="0" smtClean="0"/>
              <a:t>This is seeing how much experimental error was involved</a:t>
            </a:r>
          </a:p>
        </p:txBody>
      </p:sp>
      <p:pic>
        <p:nvPicPr>
          <p:cNvPr id="1026" name="Picture 2" descr="Image result for percent yi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079" y="2247424"/>
            <a:ext cx="601980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3614" y="5045209"/>
            <a:ext cx="6554146" cy="103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48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45</TotalTime>
  <Words>233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Gill Sans MT</vt:lpstr>
      <vt:lpstr>Impact</vt:lpstr>
      <vt:lpstr>Wingdings</vt:lpstr>
      <vt:lpstr>Badge</vt:lpstr>
      <vt:lpstr>LR XS Reactants</vt:lpstr>
      <vt:lpstr>Limiting Reactant: Cookies</vt:lpstr>
      <vt:lpstr>Limiting Reactant</vt:lpstr>
      <vt:lpstr>Limiting Reactant and Yields</vt:lpstr>
      <vt:lpstr>Limiting Reactant: Recap</vt:lpstr>
      <vt:lpstr>Percentages to calculate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 XS Reactants</dc:title>
  <dc:creator>MEGAN KOVACH</dc:creator>
  <cp:lastModifiedBy>MEGAN KOVACH</cp:lastModifiedBy>
  <cp:revision>8</cp:revision>
  <dcterms:created xsi:type="dcterms:W3CDTF">2016-11-28T11:52:50Z</dcterms:created>
  <dcterms:modified xsi:type="dcterms:W3CDTF">2016-11-28T12:46:04Z</dcterms:modified>
</cp:coreProperties>
</file>