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E30-8EAB-4EB3-AF1E-7D695F3DF166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F926-BA2E-4886-BA1E-11377039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E30-8EAB-4EB3-AF1E-7D695F3DF166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F926-BA2E-4886-BA1E-11377039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1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E30-8EAB-4EB3-AF1E-7D695F3DF166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F926-BA2E-4886-BA1E-11377039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5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E30-8EAB-4EB3-AF1E-7D695F3DF166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F926-BA2E-4886-BA1E-11377039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1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E30-8EAB-4EB3-AF1E-7D695F3DF166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F926-BA2E-4886-BA1E-11377039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6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E30-8EAB-4EB3-AF1E-7D695F3DF166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F926-BA2E-4886-BA1E-11377039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3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E30-8EAB-4EB3-AF1E-7D695F3DF166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F926-BA2E-4886-BA1E-11377039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0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E30-8EAB-4EB3-AF1E-7D695F3DF166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F926-BA2E-4886-BA1E-11377039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E30-8EAB-4EB3-AF1E-7D695F3DF166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F926-BA2E-4886-BA1E-11377039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2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E30-8EAB-4EB3-AF1E-7D695F3DF166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F926-BA2E-4886-BA1E-11377039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7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4E30-8EAB-4EB3-AF1E-7D695F3DF166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F926-BA2E-4886-BA1E-11377039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7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04E30-8EAB-4EB3-AF1E-7D695F3DF166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6F926-BA2E-4886-BA1E-113770395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4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Isotopes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3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an isotope?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32586"/>
            <a:ext cx="10515600" cy="464437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Not every atom is exactly the </a:t>
            </a:r>
            <a:r>
              <a:rPr lang="en-US" altLang="en-US" dirty="0" smtClean="0"/>
              <a:t>same</a:t>
            </a:r>
            <a:br>
              <a:rPr lang="en-US" altLang="en-US" dirty="0" smtClean="0"/>
            </a:br>
            <a:endParaRPr lang="en-US" altLang="en-US" dirty="0" smtClean="0"/>
          </a:p>
          <a:p>
            <a:pPr eaLnBrk="1" hangingPunct="1"/>
            <a:r>
              <a:rPr lang="en-US" altLang="en-US" dirty="0" smtClean="0"/>
              <a:t>We know that different elements have different number of protons</a:t>
            </a:r>
            <a:r>
              <a:rPr lang="en-US" altLang="en-US" dirty="0" smtClean="0"/>
              <a:t>.</a:t>
            </a:r>
            <a:br>
              <a:rPr lang="en-US" altLang="en-US" dirty="0" smtClean="0"/>
            </a:br>
            <a:endParaRPr lang="en-US" altLang="en-US" dirty="0" smtClean="0"/>
          </a:p>
          <a:p>
            <a:pPr eaLnBrk="1" hangingPunct="1"/>
            <a:r>
              <a:rPr lang="en-US" altLang="en-US" dirty="0" smtClean="0"/>
              <a:t>However even atoms of the same element are not exactly the same</a:t>
            </a:r>
            <a:r>
              <a:rPr lang="en-US" altLang="en-US" dirty="0" smtClean="0"/>
              <a:t>.</a:t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Atoms of the same element can have different number of neutrons. These are called Isotopes.</a:t>
            </a:r>
          </a:p>
        </p:txBody>
      </p:sp>
    </p:spTree>
    <p:extLst>
      <p:ext uri="{BB962C8B-B14F-4D97-AF65-F5344CB8AC3E}">
        <p14:creationId xmlns:p14="http://schemas.microsoft.com/office/powerpoint/2010/main" val="93551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It’s all about the Mass Number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Because Isotopes differ in their number of neutrons, the mass of the atom also changes. </a:t>
            </a:r>
          </a:p>
          <a:p>
            <a:pPr eaLnBrk="1" hangingPunct="1"/>
            <a:r>
              <a:rPr lang="en-US" altLang="en-US" smtClean="0"/>
              <a:t>Isotopes are identified by their mass numbers. </a:t>
            </a:r>
          </a:p>
          <a:p>
            <a:pPr eaLnBrk="1" hangingPunct="1"/>
            <a:r>
              <a:rPr lang="en-US" altLang="en-US" smtClean="0"/>
              <a:t>Remember, mass number is the sum of what two particles? </a:t>
            </a:r>
          </a:p>
          <a:p>
            <a:pPr eaLnBrk="1" hangingPunct="1"/>
            <a:r>
              <a:rPr lang="en-US" altLang="en-US" smtClean="0"/>
              <a:t>Protons and Neutrons!</a:t>
            </a:r>
          </a:p>
        </p:txBody>
      </p:sp>
    </p:spTree>
    <p:extLst>
      <p:ext uri="{BB962C8B-B14F-4D97-AF65-F5344CB8AC3E}">
        <p14:creationId xmlns:p14="http://schemas.microsoft.com/office/powerpoint/2010/main" val="213889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6147" name="Picture 4" descr="122_sp08se_f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76201"/>
            <a:ext cx="8077200" cy="3775075"/>
          </a:xfrm>
          <a:noFill/>
        </p:spPr>
      </p:pic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438400" y="4495801"/>
            <a:ext cx="822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981200" y="3886201"/>
            <a:ext cx="82296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 Proton	    1 Proton	    1 Proton</a:t>
            </a:r>
          </a:p>
          <a:p>
            <a:pPr eaLnBrk="1" hangingPunct="1"/>
            <a:r>
              <a:rPr lang="en-US" altLang="en-US"/>
              <a:t>0 Neutrons	    1 Neutron	    2 Neutrons</a:t>
            </a:r>
          </a:p>
          <a:p>
            <a:pPr eaLnBrk="1" hangingPunct="1"/>
            <a:r>
              <a:rPr lang="en-US" altLang="en-US"/>
              <a:t>Mass # = 1	    Mass # = 2	    Mass # = 3</a:t>
            </a:r>
          </a:p>
        </p:txBody>
      </p:sp>
    </p:spTree>
    <p:extLst>
      <p:ext uri="{BB962C8B-B14F-4D97-AF65-F5344CB8AC3E}">
        <p14:creationId xmlns:p14="http://schemas.microsoft.com/office/powerpoint/2010/main" val="400214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Isotopic Notation</a:t>
            </a:r>
          </a:p>
        </p:txBody>
      </p:sp>
      <p:pic>
        <p:nvPicPr>
          <p:cNvPr id="7171" name="Picture 3" descr="124_sp08se_f5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32"/>
          <a:stretch>
            <a:fillRect/>
          </a:stretch>
        </p:blipFill>
        <p:spPr>
          <a:xfrm>
            <a:off x="6667500" y="1190447"/>
            <a:ext cx="5638800" cy="4054475"/>
          </a:xfr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057400" y="1600200"/>
            <a:ext cx="5562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 typeface="Arial Unicode MS" panose="020B0604020202020204" pitchFamily="34" charset="-128"/>
              <a:buNone/>
            </a:pPr>
            <a:endParaRPr lang="en-US" altLang="en-US" sz="3600" b="1">
              <a:solidFill>
                <a:schemeClr val="bg1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38200" y="1516063"/>
            <a:ext cx="5943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Isotopic Notation is generally how isotopes are written.</a:t>
            </a:r>
          </a:p>
          <a:p>
            <a:pPr eaLnBrk="1" hangingPunct="1"/>
            <a:r>
              <a:rPr lang="en-US" altLang="en-US" dirty="0"/>
              <a:t>Mass number on top</a:t>
            </a:r>
          </a:p>
          <a:p>
            <a:pPr eaLnBrk="1" hangingPunct="1"/>
            <a:r>
              <a:rPr lang="en-US" altLang="en-US" dirty="0"/>
              <a:t>Atomic number on bottom</a:t>
            </a:r>
          </a:p>
          <a:p>
            <a:pPr eaLnBrk="1" hangingPunct="1"/>
            <a:r>
              <a:rPr lang="en-US" altLang="en-US" dirty="0"/>
              <a:t>This format makes it easy to calculate number of Neutrons </a:t>
            </a:r>
          </a:p>
          <a:p>
            <a:pPr eaLnBrk="1" hangingPunct="1"/>
            <a:r>
              <a:rPr lang="en-US" altLang="en-US" dirty="0"/>
              <a:t>How do we calculate neutrons?</a:t>
            </a:r>
          </a:p>
        </p:txBody>
      </p:sp>
    </p:spTree>
    <p:extLst>
      <p:ext uri="{BB962C8B-B14F-4D97-AF65-F5344CB8AC3E}">
        <p14:creationId xmlns:p14="http://schemas.microsoft.com/office/powerpoint/2010/main" val="3896176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124_sp08se_f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32"/>
          <a:stretch>
            <a:fillRect/>
          </a:stretch>
        </p:blipFill>
        <p:spPr bwMode="auto">
          <a:xfrm>
            <a:off x="1828800" y="2514600"/>
            <a:ext cx="4191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124_sp08se_f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84"/>
          <a:stretch>
            <a:fillRect/>
          </a:stretch>
        </p:blipFill>
        <p:spPr bwMode="auto">
          <a:xfrm>
            <a:off x="6096000" y="2790826"/>
            <a:ext cx="42672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828800" y="427038"/>
            <a:ext cx="8610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Isotopes have different mass numbers and also different numbers of neutrons.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Mass Number</a:t>
            </a:r>
            <a:r>
              <a:rPr lang="en-US" altLang="en-US"/>
              <a:t> – </a:t>
            </a:r>
            <a:r>
              <a:rPr lang="en-US" altLang="en-US">
                <a:solidFill>
                  <a:srgbClr val="33CC33"/>
                </a:solidFill>
              </a:rPr>
              <a:t>Atomic Number</a:t>
            </a:r>
            <a:r>
              <a:rPr lang="en-US" altLang="en-US"/>
              <a:t> = Neutrons</a:t>
            </a:r>
          </a:p>
        </p:txBody>
      </p:sp>
    </p:spTree>
    <p:extLst>
      <p:ext uri="{BB962C8B-B14F-4D97-AF65-F5344CB8AC3E}">
        <p14:creationId xmlns:p14="http://schemas.microsoft.com/office/powerpoint/2010/main" val="4112360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4704" y="914401"/>
            <a:ext cx="9573296" cy="52117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Identify the number of Protons, Neutrons, and Electrons for each of the following:</a:t>
            </a:r>
          </a:p>
          <a:p>
            <a:pPr eaLnBrk="1" hangingPunct="1"/>
            <a:endParaRPr lang="en-US" altLang="en-US" sz="1400" dirty="0"/>
          </a:p>
          <a:p>
            <a:pPr marL="0" indent="0" eaLnBrk="1" hangingPunct="1">
              <a:buNone/>
            </a:pPr>
            <a:r>
              <a:rPr lang="en-US" altLang="en-US" dirty="0" smtClean="0"/>
              <a:t>A) Carbon-12		</a:t>
            </a:r>
            <a:br>
              <a:rPr lang="en-US" altLang="en-US" dirty="0" smtClean="0"/>
            </a:b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>B) Carbon-14</a:t>
            </a:r>
            <a:br>
              <a:rPr lang="en-US" altLang="en-US" dirty="0" smtClean="0"/>
            </a:b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>C) </a:t>
            </a:r>
            <a:r>
              <a:rPr lang="en-US" altLang="en-US" sz="4400" b="1" baseline="30000" dirty="0"/>
              <a:t>10</a:t>
            </a:r>
            <a:r>
              <a:rPr lang="en-US" altLang="en-US" sz="4400" b="1" baseline="-25000" dirty="0"/>
              <a:t>4</a:t>
            </a:r>
            <a:r>
              <a:rPr lang="en-US" altLang="en-US" sz="4400" dirty="0"/>
              <a:t>Be</a:t>
            </a:r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>D) Phosphorus-32</a:t>
            </a:r>
          </a:p>
        </p:txBody>
      </p:sp>
    </p:spTree>
    <p:extLst>
      <p:ext uri="{BB962C8B-B14F-4D97-AF65-F5344CB8AC3E}">
        <p14:creationId xmlns:p14="http://schemas.microsoft.com/office/powerpoint/2010/main" val="318272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135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Calibri</vt:lpstr>
      <vt:lpstr>Calibri Light</vt:lpstr>
      <vt:lpstr>Office Theme</vt:lpstr>
      <vt:lpstr>Isotopes</vt:lpstr>
      <vt:lpstr>What is an isotope?</vt:lpstr>
      <vt:lpstr>It’s all about the Mass Number</vt:lpstr>
      <vt:lpstr>PowerPoint Presentation</vt:lpstr>
      <vt:lpstr>Isotopic Notation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Isotopes</dc:title>
  <dc:creator>MEGAN KOVACH</dc:creator>
  <cp:lastModifiedBy>MEGAN KOVACH</cp:lastModifiedBy>
  <cp:revision>1</cp:revision>
  <dcterms:created xsi:type="dcterms:W3CDTF">2016-08-20T15:39:34Z</dcterms:created>
  <dcterms:modified xsi:type="dcterms:W3CDTF">2016-08-20T15:41:50Z</dcterms:modified>
</cp:coreProperties>
</file>